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0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8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2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6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01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42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882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23" algn="l" defTabSz="9576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358" y="3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3077286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613402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2" y="396704"/>
            <a:ext cx="1543051" cy="84522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96704"/>
            <a:ext cx="4514850" cy="8452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6365524"/>
            <a:ext cx="5829300" cy="1967441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4198588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5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8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1" y="2311402"/>
            <a:ext cx="3028950" cy="6537502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3" y="2217387"/>
            <a:ext cx="303014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0" indent="0">
              <a:buNone/>
              <a:defRPr sz="2100" b="1"/>
            </a:lvl2pPr>
            <a:lvl3pPr marL="957681" indent="0">
              <a:buNone/>
              <a:defRPr sz="1900" b="1"/>
            </a:lvl3pPr>
            <a:lvl4pPr marL="1436521" indent="0">
              <a:buNone/>
              <a:defRPr sz="1700" b="1"/>
            </a:lvl4pPr>
            <a:lvl5pPr marL="1915361" indent="0">
              <a:buNone/>
              <a:defRPr sz="1700" b="1"/>
            </a:lvl5pPr>
            <a:lvl6pPr marL="2394201" indent="0">
              <a:buNone/>
              <a:defRPr sz="1700" b="1"/>
            </a:lvl6pPr>
            <a:lvl7pPr marL="2873042" indent="0">
              <a:buNone/>
              <a:defRPr sz="1700" b="1"/>
            </a:lvl7pPr>
            <a:lvl8pPr marL="3351882" indent="0">
              <a:buNone/>
              <a:defRPr sz="1700" b="1"/>
            </a:lvl8pPr>
            <a:lvl9pPr marL="383072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3" y="3141487"/>
            <a:ext cx="3030141" cy="57074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217387"/>
            <a:ext cx="3031331" cy="92410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0" indent="0">
              <a:buNone/>
              <a:defRPr sz="2100" b="1"/>
            </a:lvl2pPr>
            <a:lvl3pPr marL="957681" indent="0">
              <a:buNone/>
              <a:defRPr sz="1900" b="1"/>
            </a:lvl3pPr>
            <a:lvl4pPr marL="1436521" indent="0">
              <a:buNone/>
              <a:defRPr sz="1700" b="1"/>
            </a:lvl4pPr>
            <a:lvl5pPr marL="1915361" indent="0">
              <a:buNone/>
              <a:defRPr sz="1700" b="1"/>
            </a:lvl5pPr>
            <a:lvl6pPr marL="2394201" indent="0">
              <a:buNone/>
              <a:defRPr sz="1700" b="1"/>
            </a:lvl6pPr>
            <a:lvl7pPr marL="2873042" indent="0">
              <a:buNone/>
              <a:defRPr sz="1700" b="1"/>
            </a:lvl7pPr>
            <a:lvl8pPr marL="3351882" indent="0">
              <a:buNone/>
              <a:defRPr sz="1700" b="1"/>
            </a:lvl8pPr>
            <a:lvl9pPr marL="383072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3141487"/>
            <a:ext cx="3031331" cy="57074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8"/>
          </a:xfrm>
        </p:spPr>
        <p:txBody>
          <a:bodyPr/>
          <a:lstStyle>
            <a:lvl1pPr>
              <a:defRPr sz="33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840" indent="0">
              <a:buNone/>
              <a:defRPr sz="1300"/>
            </a:lvl2pPr>
            <a:lvl3pPr marL="957681" indent="0">
              <a:buNone/>
              <a:defRPr sz="1000"/>
            </a:lvl3pPr>
            <a:lvl4pPr marL="1436521" indent="0">
              <a:buNone/>
              <a:defRPr sz="900"/>
            </a:lvl4pPr>
            <a:lvl5pPr marL="1915361" indent="0">
              <a:buNone/>
              <a:defRPr sz="900"/>
            </a:lvl5pPr>
            <a:lvl6pPr marL="2394201" indent="0">
              <a:buNone/>
              <a:defRPr sz="900"/>
            </a:lvl6pPr>
            <a:lvl7pPr marL="2873042" indent="0">
              <a:buNone/>
              <a:defRPr sz="900"/>
            </a:lvl7pPr>
            <a:lvl8pPr marL="3351882" indent="0">
              <a:buNone/>
              <a:defRPr sz="900"/>
            </a:lvl8pPr>
            <a:lvl9pPr marL="383072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7" y="6934204"/>
            <a:ext cx="4114800" cy="81862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7" y="885119"/>
            <a:ext cx="4114800" cy="5943600"/>
          </a:xfrm>
        </p:spPr>
        <p:txBody>
          <a:bodyPr/>
          <a:lstStyle>
            <a:lvl1pPr marL="0" indent="0">
              <a:buNone/>
              <a:defRPr sz="3300"/>
            </a:lvl1pPr>
            <a:lvl2pPr marL="478840" indent="0">
              <a:buNone/>
              <a:defRPr sz="3000"/>
            </a:lvl2pPr>
            <a:lvl3pPr marL="957681" indent="0">
              <a:buNone/>
              <a:defRPr sz="2500"/>
            </a:lvl3pPr>
            <a:lvl4pPr marL="1436521" indent="0">
              <a:buNone/>
              <a:defRPr sz="2100"/>
            </a:lvl4pPr>
            <a:lvl5pPr marL="1915361" indent="0">
              <a:buNone/>
              <a:defRPr sz="2100"/>
            </a:lvl5pPr>
            <a:lvl6pPr marL="2394201" indent="0">
              <a:buNone/>
              <a:defRPr sz="2100"/>
            </a:lvl6pPr>
            <a:lvl7pPr marL="2873042" indent="0">
              <a:buNone/>
              <a:defRPr sz="2100"/>
            </a:lvl7pPr>
            <a:lvl8pPr marL="3351882" indent="0">
              <a:buNone/>
              <a:defRPr sz="2100"/>
            </a:lvl8pPr>
            <a:lvl9pPr marL="3830723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7" y="7752822"/>
            <a:ext cx="4114800" cy="1162579"/>
          </a:xfrm>
        </p:spPr>
        <p:txBody>
          <a:bodyPr/>
          <a:lstStyle>
            <a:lvl1pPr marL="0" indent="0">
              <a:buNone/>
              <a:defRPr sz="1500"/>
            </a:lvl1pPr>
            <a:lvl2pPr marL="478840" indent="0">
              <a:buNone/>
              <a:defRPr sz="1300"/>
            </a:lvl2pPr>
            <a:lvl3pPr marL="957681" indent="0">
              <a:buNone/>
              <a:defRPr sz="1000"/>
            </a:lvl3pPr>
            <a:lvl4pPr marL="1436521" indent="0">
              <a:buNone/>
              <a:defRPr sz="900"/>
            </a:lvl4pPr>
            <a:lvl5pPr marL="1915361" indent="0">
              <a:buNone/>
              <a:defRPr sz="900"/>
            </a:lvl5pPr>
            <a:lvl6pPr marL="2394201" indent="0">
              <a:buNone/>
              <a:defRPr sz="900"/>
            </a:lvl6pPr>
            <a:lvl7pPr marL="2873042" indent="0">
              <a:buNone/>
              <a:defRPr sz="900"/>
            </a:lvl7pPr>
            <a:lvl8pPr marL="3351882" indent="0">
              <a:buNone/>
              <a:defRPr sz="900"/>
            </a:lvl8pPr>
            <a:lvl9pPr marL="383072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2" y="396701"/>
            <a:ext cx="6172200" cy="1651000"/>
          </a:xfrm>
          <a:prstGeom prst="rect">
            <a:avLst/>
          </a:prstGeom>
        </p:spPr>
        <p:txBody>
          <a:bodyPr vert="horz" lIns="95768" tIns="47884" rIns="95768" bIns="4788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311402"/>
            <a:ext cx="6172200" cy="6537502"/>
          </a:xfrm>
          <a:prstGeom prst="rect">
            <a:avLst/>
          </a:prstGeom>
        </p:spPr>
        <p:txBody>
          <a:bodyPr vert="horz" lIns="95768" tIns="47884" rIns="95768" bIns="478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2" y="9181398"/>
            <a:ext cx="1600200" cy="527403"/>
          </a:xfrm>
          <a:prstGeom prst="rect">
            <a:avLst/>
          </a:prstGeom>
        </p:spPr>
        <p:txBody>
          <a:bodyPr vert="horz" lIns="95768" tIns="47884" rIns="95768" bIns="4788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8787-9502-47F7-AD57-154928486EE0}" type="datetimeFigureOut">
              <a:rPr lang="en-US" smtClean="0"/>
              <a:t>20-Oct-16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9181398"/>
            <a:ext cx="2171700" cy="527403"/>
          </a:xfrm>
          <a:prstGeom prst="rect">
            <a:avLst/>
          </a:prstGeom>
        </p:spPr>
        <p:txBody>
          <a:bodyPr vert="horz" lIns="95768" tIns="47884" rIns="95768" bIns="4788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5768" tIns="47884" rIns="95768" bIns="4788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75F6-3717-4604-9678-D0919BC50C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81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2" indent="-359132" algn="l" defTabSz="95768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16" indent="-299276" algn="l" defTabSz="95768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01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42" indent="-239420" algn="l" defTabSz="957681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782" indent="-239420" algn="l" defTabSz="957681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23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462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03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143" indent="-239420" algn="l" defTabSz="9576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0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8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2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6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01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42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882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23" algn="l" defTabSz="9576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 result for windows background computer animated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252"/>
            <a:ext cx="6858000" cy="1037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2" descr="http://www.cougarvalleypta.org/wp-content/uploads/2015/04/Yellow-Star-with-Congratulation--300x17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1828" y="1273561"/>
            <a:ext cx="5321681" cy="1562325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911015" y="360364"/>
            <a:ext cx="5715000" cy="759774"/>
          </a:xfrm>
          <a:prstGeom prst="rect">
            <a:avLst/>
          </a:prstGeom>
        </p:spPr>
        <p:txBody>
          <a:bodyPr wrap="square" lIns="81866" tIns="40933" rIns="81866" bIns="40933">
            <a:spAutoFit/>
          </a:bodyPr>
          <a:lstStyle/>
          <a:p>
            <a:pPr algn="ctr"/>
            <a:r>
              <a:rPr lang="en-US" sz="2200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INDIAN SCHOOL AL WADI AL KABIR</a:t>
            </a:r>
          </a:p>
          <a:p>
            <a:pPr algn="ctr"/>
            <a:r>
              <a:rPr lang="en-US" sz="2200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 Black" panose="020B0A04020102020204" pitchFamily="34" charset="0"/>
              </a:rPr>
              <a:t>AFTERNOON SHIFT</a:t>
            </a:r>
          </a:p>
        </p:txBody>
      </p:sp>
      <p:pic>
        <p:nvPicPr>
          <p:cNvPr id="11" name="Picture 10" descr="C:\Users\Admin\Downloads\school logo Edit.jpg"/>
          <p:cNvPicPr/>
          <p:nvPr/>
        </p:nvPicPr>
        <p:blipFill rotWithShape="1">
          <a:blip r:embed="rId4" cstate="print"/>
          <a:srcRect b="18229"/>
          <a:stretch/>
        </p:blipFill>
        <p:spPr bwMode="auto">
          <a:xfrm>
            <a:off x="152400" y="573250"/>
            <a:ext cx="691136" cy="7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12" name="Rectangle 11"/>
          <p:cNvSpPr/>
          <p:nvPr/>
        </p:nvSpPr>
        <p:spPr>
          <a:xfrm>
            <a:off x="782519" y="982392"/>
            <a:ext cx="5745513" cy="513553"/>
          </a:xfrm>
          <a:prstGeom prst="rect">
            <a:avLst/>
          </a:prstGeom>
        </p:spPr>
        <p:txBody>
          <a:bodyPr wrap="none" lIns="81866" tIns="40933" rIns="81866" bIns="40933">
            <a:spAutoFit/>
          </a:bodyPr>
          <a:lstStyle/>
          <a:p>
            <a:pPr algn="ctr"/>
            <a:r>
              <a:rPr lang="en-US" sz="2800" spc="44" dirty="0" smtClean="0">
                <a:ln w="11430">
                  <a:solidFill>
                    <a:srgbClr val="FF00FF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COMPUTER FESTIVAL - 2016-2017</a:t>
            </a:r>
            <a:endParaRPr lang="en-US" sz="2800" spc="44" dirty="0">
              <a:ln w="11430">
                <a:solidFill>
                  <a:srgbClr val="FF00FF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6260" y="1470301"/>
            <a:ext cx="6679163" cy="513553"/>
          </a:xfrm>
          <a:prstGeom prst="rect">
            <a:avLst/>
          </a:prstGeom>
        </p:spPr>
        <p:txBody>
          <a:bodyPr wrap="square" lIns="81866" tIns="40933" rIns="81866" bIns="40933">
            <a:spAutoFit/>
          </a:bodyPr>
          <a:lstStyle/>
          <a:p>
            <a:r>
              <a:rPr lang="en-GB" sz="280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Jokerman" panose="04090605060D06020702" pitchFamily="82" charset="0"/>
              </a:rPr>
              <a:t>EXPLORING YOUR I.T. TALENTS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40053" y="2734038"/>
            <a:ext cx="3461106" cy="913662"/>
          </a:xfrm>
          <a:prstGeom prst="rect">
            <a:avLst/>
          </a:prstGeom>
          <a:noFill/>
        </p:spPr>
        <p:txBody>
          <a:bodyPr wrap="none" lIns="81866" tIns="40933" rIns="81866" bIns="4093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anose="04020705040A02060702" pitchFamily="82" charset="0"/>
              </a:rPr>
              <a:t>FINALISTS</a:t>
            </a:r>
            <a:endParaRPr lang="en-US" sz="5400" b="1" dirty="0">
              <a:ln w="11430"/>
              <a:solidFill>
                <a:srgbClr val="FF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pic>
        <p:nvPicPr>
          <p:cNvPr id="16" name="Picture 4" descr="http://1.bp.blogspot.com/_HE40d2Omyj0/SVLj0nqeEbI/AAAAAAAAAI0/BrhIZjMonus/s320/Apple%20Roj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7" y="5862569"/>
            <a:ext cx="1928028" cy="1928028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ANIMATED GRASS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48600"/>
            <a:ext cx="6802654" cy="189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http://www.cathyscorner2.com/tutorials/bloom/my_rose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2182"/>
            <a:ext cx="1840545" cy="2760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775872"/>
              </p:ext>
            </p:extLst>
          </p:nvPr>
        </p:nvGraphicFramePr>
        <p:xfrm>
          <a:off x="1849654" y="4093147"/>
          <a:ext cx="4953000" cy="538313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852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1683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n-GB" sz="2800" b="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Algerian" panose="04020705040A02060702" pitchFamily="82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SEC</a:t>
                      </a:r>
                      <a:endParaRPr lang="en-GB" sz="2800" b="0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Algerian" panose="04020705040A02060702" pitchFamily="82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ARYANJIGNESH</a:t>
                      </a:r>
                      <a:r>
                        <a:rPr lang="en-GB" sz="2200" b="1" baseline="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 SONI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EMMANUEL THOMAS PAUL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JAINAB FERSANA M. M.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JOEL KOSHY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K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marL="0" marR="0" indent="0" algn="ctr" defTabSz="9576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NIKHITHAA KATARI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RIDA A. MALIK</a:t>
                      </a:r>
                      <a:endParaRPr lang="en-US" sz="2200" b="0" i="0" u="none" strike="noStrike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VARUN KISHORE K. GULBANI</a:t>
                      </a:r>
                      <a:endParaRPr lang="en-US" sz="2200" b="0" i="0" u="none" strike="noStrike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AMREEN SULTANA</a:t>
                      </a:r>
                      <a:endParaRPr lang="en-US" sz="2200" b="0" i="0" u="none" strike="noStrike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Berlin Sans FB" panose="020E0602020502020306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L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ALISHA RIYAS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NIDHI SABU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2630662689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MADHUVANTH RAJAGOPAL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2515187862"/>
                  </a:ext>
                </a:extLst>
              </a:tr>
              <a:tr h="373649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VAISHNA VINOD PAROL</a:t>
                      </a:r>
                      <a:endParaRPr lang="en-GB" sz="22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chemeClr val="tx1"/>
                          </a:solidFill>
                          <a:latin typeface="Berlin Sans FB Demi" panose="020E0802020502020306" pitchFamily="34" charset="0"/>
                        </a:rPr>
                        <a:t>M</a:t>
                      </a:r>
                      <a:endParaRPr lang="en-GB" sz="2000" b="1" dirty="0">
                        <a:ln>
                          <a:solidFill>
                            <a:srgbClr val="FF0000"/>
                          </a:solidFill>
                        </a:ln>
                        <a:solidFill>
                          <a:schemeClr val="tx1"/>
                        </a:solidFill>
                        <a:latin typeface="Berlin Sans FB Demi" panose="020E0802020502020306" pitchFamily="34" charset="0"/>
                      </a:endParaRPr>
                    </a:p>
                  </a:txBody>
                  <a:tcPr marL="82935" marR="82935" marT="40576" marB="40576"/>
                </a:tc>
                <a:extLst>
                  <a:ext uri="{0D108BD9-81ED-4DB2-BD59-A6C34878D82A}">
                    <a16:rowId xmlns:a16="http://schemas.microsoft.com/office/drawing/2014/main" val="289872416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 rot="20533071">
            <a:off x="-794311" y="4663592"/>
            <a:ext cx="438513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RightUp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2700">
                  <a:solidFill>
                    <a:schemeClr val="tx1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okerman" panose="04090605060D06020702" pitchFamily="82" charset="0"/>
              </a:rPr>
              <a:t>CLASS - 5</a:t>
            </a:r>
            <a:endParaRPr lang="en-US" sz="6000" b="1" cap="none" spc="50" dirty="0">
              <a:ln w="12700">
                <a:solidFill>
                  <a:schemeClr val="tx1"/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Jokerman" panose="04090605060D0602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41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70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Algerian</vt:lpstr>
      <vt:lpstr>Arial</vt:lpstr>
      <vt:lpstr>Arial Black</vt:lpstr>
      <vt:lpstr>Berlin Sans FB</vt:lpstr>
      <vt:lpstr>Berlin Sans FB Demi</vt:lpstr>
      <vt:lpstr>Calibri</vt:lpstr>
      <vt:lpstr>Jokerman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teacher</dc:creator>
  <cp:lastModifiedBy>Student</cp:lastModifiedBy>
  <cp:revision>48</cp:revision>
  <dcterms:created xsi:type="dcterms:W3CDTF">2015-11-09T12:20:07Z</dcterms:created>
  <dcterms:modified xsi:type="dcterms:W3CDTF">2016-10-20T14:21:34Z</dcterms:modified>
</cp:coreProperties>
</file>