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9906000" type="A4"/>
  <p:notesSz cx="6858000" cy="9144000"/>
  <p:defaultTextStyle>
    <a:defPPr>
      <a:defRPr lang="en-US"/>
    </a:defPPr>
    <a:lvl1pPr marL="0" algn="l" defTabSz="9576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840" algn="l" defTabSz="9576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681" algn="l" defTabSz="9576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521" algn="l" defTabSz="9576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361" algn="l" defTabSz="9576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201" algn="l" defTabSz="9576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042" algn="l" defTabSz="9576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1882" algn="l" defTabSz="9576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0723" algn="l" defTabSz="9576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FF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370" y="-9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1" y="3077286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1" y="5613402"/>
            <a:ext cx="4800600" cy="25315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6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3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0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2" y="396704"/>
            <a:ext cx="1543051" cy="84522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96704"/>
            <a:ext cx="4514850" cy="84522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6" y="6365524"/>
            <a:ext cx="5829300" cy="1967441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6" y="4198588"/>
            <a:ext cx="5829300" cy="2166936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84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68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5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3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2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04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18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072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1" y="2311402"/>
            <a:ext cx="3028950" cy="6537502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3" y="2217387"/>
            <a:ext cx="3030141" cy="92410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40" indent="0">
              <a:buNone/>
              <a:defRPr sz="2100" b="1"/>
            </a:lvl2pPr>
            <a:lvl3pPr marL="957681" indent="0">
              <a:buNone/>
              <a:defRPr sz="1900" b="1"/>
            </a:lvl3pPr>
            <a:lvl4pPr marL="1436521" indent="0">
              <a:buNone/>
              <a:defRPr sz="1700" b="1"/>
            </a:lvl4pPr>
            <a:lvl5pPr marL="1915361" indent="0">
              <a:buNone/>
              <a:defRPr sz="1700" b="1"/>
            </a:lvl5pPr>
            <a:lvl6pPr marL="2394201" indent="0">
              <a:buNone/>
              <a:defRPr sz="1700" b="1"/>
            </a:lvl6pPr>
            <a:lvl7pPr marL="2873042" indent="0">
              <a:buNone/>
              <a:defRPr sz="1700" b="1"/>
            </a:lvl7pPr>
            <a:lvl8pPr marL="3351882" indent="0">
              <a:buNone/>
              <a:defRPr sz="1700" b="1"/>
            </a:lvl8pPr>
            <a:lvl9pPr marL="3830723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3" y="3141487"/>
            <a:ext cx="3030141" cy="570741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1" y="2217387"/>
            <a:ext cx="3031331" cy="92410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40" indent="0">
              <a:buNone/>
              <a:defRPr sz="2100" b="1"/>
            </a:lvl2pPr>
            <a:lvl3pPr marL="957681" indent="0">
              <a:buNone/>
              <a:defRPr sz="1900" b="1"/>
            </a:lvl3pPr>
            <a:lvl4pPr marL="1436521" indent="0">
              <a:buNone/>
              <a:defRPr sz="1700" b="1"/>
            </a:lvl4pPr>
            <a:lvl5pPr marL="1915361" indent="0">
              <a:buNone/>
              <a:defRPr sz="1700" b="1"/>
            </a:lvl5pPr>
            <a:lvl6pPr marL="2394201" indent="0">
              <a:buNone/>
              <a:defRPr sz="1700" b="1"/>
            </a:lvl6pPr>
            <a:lvl7pPr marL="2873042" indent="0">
              <a:buNone/>
              <a:defRPr sz="1700" b="1"/>
            </a:lvl7pPr>
            <a:lvl8pPr marL="3351882" indent="0">
              <a:buNone/>
              <a:defRPr sz="1700" b="1"/>
            </a:lvl8pPr>
            <a:lvl9pPr marL="3830723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1" y="3141487"/>
            <a:ext cx="3031331" cy="570741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7"/>
            <a:ext cx="2256235" cy="167851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90" y="394408"/>
            <a:ext cx="3833813" cy="8454498"/>
          </a:xfrm>
        </p:spPr>
        <p:txBody>
          <a:bodyPr/>
          <a:lstStyle>
            <a:lvl1pPr>
              <a:defRPr sz="33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1500"/>
            </a:lvl1pPr>
            <a:lvl2pPr marL="478840" indent="0">
              <a:buNone/>
              <a:defRPr sz="1300"/>
            </a:lvl2pPr>
            <a:lvl3pPr marL="957681" indent="0">
              <a:buNone/>
              <a:defRPr sz="1000"/>
            </a:lvl3pPr>
            <a:lvl4pPr marL="1436521" indent="0">
              <a:buNone/>
              <a:defRPr sz="900"/>
            </a:lvl4pPr>
            <a:lvl5pPr marL="1915361" indent="0">
              <a:buNone/>
              <a:defRPr sz="900"/>
            </a:lvl5pPr>
            <a:lvl6pPr marL="2394201" indent="0">
              <a:buNone/>
              <a:defRPr sz="900"/>
            </a:lvl6pPr>
            <a:lvl7pPr marL="2873042" indent="0">
              <a:buNone/>
              <a:defRPr sz="900"/>
            </a:lvl7pPr>
            <a:lvl8pPr marL="3351882" indent="0">
              <a:buNone/>
              <a:defRPr sz="900"/>
            </a:lvl8pPr>
            <a:lvl9pPr marL="383072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7" y="6934204"/>
            <a:ext cx="4114800" cy="81862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7" y="885119"/>
            <a:ext cx="4114800" cy="5943600"/>
          </a:xfrm>
        </p:spPr>
        <p:txBody>
          <a:bodyPr/>
          <a:lstStyle>
            <a:lvl1pPr marL="0" indent="0">
              <a:buNone/>
              <a:defRPr sz="3300"/>
            </a:lvl1pPr>
            <a:lvl2pPr marL="478840" indent="0">
              <a:buNone/>
              <a:defRPr sz="3000"/>
            </a:lvl2pPr>
            <a:lvl3pPr marL="957681" indent="0">
              <a:buNone/>
              <a:defRPr sz="2500"/>
            </a:lvl3pPr>
            <a:lvl4pPr marL="1436521" indent="0">
              <a:buNone/>
              <a:defRPr sz="2100"/>
            </a:lvl4pPr>
            <a:lvl5pPr marL="1915361" indent="0">
              <a:buNone/>
              <a:defRPr sz="2100"/>
            </a:lvl5pPr>
            <a:lvl6pPr marL="2394201" indent="0">
              <a:buNone/>
              <a:defRPr sz="2100"/>
            </a:lvl6pPr>
            <a:lvl7pPr marL="2873042" indent="0">
              <a:buNone/>
              <a:defRPr sz="2100"/>
            </a:lvl7pPr>
            <a:lvl8pPr marL="3351882" indent="0">
              <a:buNone/>
              <a:defRPr sz="2100"/>
            </a:lvl8pPr>
            <a:lvl9pPr marL="3830723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7" y="7752822"/>
            <a:ext cx="4114800" cy="1162579"/>
          </a:xfrm>
        </p:spPr>
        <p:txBody>
          <a:bodyPr/>
          <a:lstStyle>
            <a:lvl1pPr marL="0" indent="0">
              <a:buNone/>
              <a:defRPr sz="1500"/>
            </a:lvl1pPr>
            <a:lvl2pPr marL="478840" indent="0">
              <a:buNone/>
              <a:defRPr sz="1300"/>
            </a:lvl2pPr>
            <a:lvl3pPr marL="957681" indent="0">
              <a:buNone/>
              <a:defRPr sz="1000"/>
            </a:lvl3pPr>
            <a:lvl4pPr marL="1436521" indent="0">
              <a:buNone/>
              <a:defRPr sz="900"/>
            </a:lvl4pPr>
            <a:lvl5pPr marL="1915361" indent="0">
              <a:buNone/>
              <a:defRPr sz="900"/>
            </a:lvl5pPr>
            <a:lvl6pPr marL="2394201" indent="0">
              <a:buNone/>
              <a:defRPr sz="900"/>
            </a:lvl6pPr>
            <a:lvl7pPr marL="2873042" indent="0">
              <a:buNone/>
              <a:defRPr sz="900"/>
            </a:lvl7pPr>
            <a:lvl8pPr marL="3351882" indent="0">
              <a:buNone/>
              <a:defRPr sz="900"/>
            </a:lvl8pPr>
            <a:lvl9pPr marL="383072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2" y="396701"/>
            <a:ext cx="6172200" cy="1651000"/>
          </a:xfrm>
          <a:prstGeom prst="rect">
            <a:avLst/>
          </a:prstGeom>
        </p:spPr>
        <p:txBody>
          <a:bodyPr vert="horz" lIns="95768" tIns="47884" rIns="95768" bIns="4788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2" y="2311402"/>
            <a:ext cx="6172200" cy="6537502"/>
          </a:xfrm>
          <a:prstGeom prst="rect">
            <a:avLst/>
          </a:prstGeom>
        </p:spPr>
        <p:txBody>
          <a:bodyPr vert="horz" lIns="95768" tIns="47884" rIns="95768" bIns="4788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2" y="9181398"/>
            <a:ext cx="1600200" cy="527403"/>
          </a:xfrm>
          <a:prstGeom prst="rect">
            <a:avLst/>
          </a:prstGeom>
        </p:spPr>
        <p:txBody>
          <a:bodyPr vert="horz" lIns="95768" tIns="47884" rIns="95768" bIns="47884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D8787-9502-47F7-AD57-154928486EE0}" type="datetimeFigureOut">
              <a:rPr lang="en-US" smtClean="0"/>
              <a:pPr/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1" y="9181398"/>
            <a:ext cx="2171700" cy="527403"/>
          </a:xfrm>
          <a:prstGeom prst="rect">
            <a:avLst/>
          </a:prstGeom>
        </p:spPr>
        <p:txBody>
          <a:bodyPr vert="horz" lIns="95768" tIns="47884" rIns="95768" bIns="47884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3"/>
          </a:xfrm>
          <a:prstGeom prst="rect">
            <a:avLst/>
          </a:prstGeom>
        </p:spPr>
        <p:txBody>
          <a:bodyPr vert="horz" lIns="95768" tIns="47884" rIns="95768" bIns="47884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E75F6-3717-4604-9678-D0919BC50C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681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132" indent="-359132" algn="l" defTabSz="957681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8116" indent="-299276" algn="l" defTabSz="957681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101" indent="-239420" algn="l" defTabSz="95768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5942" indent="-239420" algn="l" defTabSz="957681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782" indent="-239420" algn="l" defTabSz="957681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623" indent="-239420" algn="l" defTabSz="957681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462" indent="-239420" algn="l" defTabSz="957681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303" indent="-239420" algn="l" defTabSz="957681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143" indent="-239420" algn="l" defTabSz="957681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76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840" algn="l" defTabSz="9576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681" algn="l" defTabSz="9576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521" algn="l" defTabSz="9576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361" algn="l" defTabSz="9576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201" algn="l" defTabSz="9576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042" algn="l" defTabSz="9576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882" algn="l" defTabSz="9576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0723" algn="l" defTabSz="9576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Image result for windows background computer animated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3252"/>
            <a:ext cx="6858000" cy="10376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2" descr="http://www.cougarvalleypta.org/wp-content/uploads/2015/04/Yellow-Star-with-Congratulation--300x17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1828" y="1273561"/>
            <a:ext cx="5321681" cy="1562325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911015" y="360364"/>
            <a:ext cx="5715000" cy="759774"/>
          </a:xfrm>
          <a:prstGeom prst="rect">
            <a:avLst/>
          </a:prstGeom>
        </p:spPr>
        <p:txBody>
          <a:bodyPr wrap="square" lIns="81866" tIns="40933" rIns="81866" bIns="40933">
            <a:spAutoFit/>
          </a:bodyPr>
          <a:lstStyle/>
          <a:p>
            <a:pPr algn="ctr"/>
            <a:r>
              <a:rPr lang="en-US" sz="2200" dirty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INDIAN SCHOOL AL WADI AL KABIR</a:t>
            </a:r>
          </a:p>
          <a:p>
            <a:pPr algn="ctr"/>
            <a:r>
              <a:rPr lang="en-US" sz="2200" dirty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AFTERNOON SHIFT</a:t>
            </a:r>
          </a:p>
        </p:txBody>
      </p:sp>
      <p:pic>
        <p:nvPicPr>
          <p:cNvPr id="11" name="Picture 10" descr="C:\Users\Admin\Downloads\school logo Edit.jpg"/>
          <p:cNvPicPr/>
          <p:nvPr/>
        </p:nvPicPr>
        <p:blipFill rotWithShape="1">
          <a:blip r:embed="rId4" cstate="print"/>
          <a:srcRect b="18229"/>
          <a:stretch/>
        </p:blipFill>
        <p:spPr bwMode="auto">
          <a:xfrm>
            <a:off x="152400" y="573250"/>
            <a:ext cx="691136" cy="795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</p:pic>
      <p:sp>
        <p:nvSpPr>
          <p:cNvPr id="12" name="Rectangle 11"/>
          <p:cNvSpPr/>
          <p:nvPr/>
        </p:nvSpPr>
        <p:spPr>
          <a:xfrm>
            <a:off x="782519" y="982392"/>
            <a:ext cx="5745513" cy="513553"/>
          </a:xfrm>
          <a:prstGeom prst="rect">
            <a:avLst/>
          </a:prstGeom>
        </p:spPr>
        <p:txBody>
          <a:bodyPr wrap="none" lIns="81866" tIns="40933" rIns="81866" bIns="40933">
            <a:spAutoFit/>
          </a:bodyPr>
          <a:lstStyle/>
          <a:p>
            <a:pPr algn="ctr"/>
            <a:r>
              <a:rPr lang="en-US" sz="2800" spc="44" dirty="0" smtClean="0">
                <a:ln w="11430">
                  <a:solidFill>
                    <a:srgbClr val="FF00FF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COMPUTER FESTIVAL - 2016-2017</a:t>
            </a:r>
            <a:endParaRPr lang="en-US" sz="2800" spc="44" dirty="0">
              <a:ln w="11430">
                <a:solidFill>
                  <a:srgbClr val="FF00FF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6260" y="1470301"/>
            <a:ext cx="6679163" cy="513553"/>
          </a:xfrm>
          <a:prstGeom prst="rect">
            <a:avLst/>
          </a:prstGeom>
        </p:spPr>
        <p:txBody>
          <a:bodyPr wrap="square" lIns="81866" tIns="40933" rIns="81866" bIns="40933">
            <a:spAutoFit/>
          </a:bodyPr>
          <a:lstStyle/>
          <a:p>
            <a:r>
              <a:rPr lang="en-GB" sz="2800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Jokerman" panose="04090605060D06020702" pitchFamily="82" charset="0"/>
              </a:rPr>
              <a:t>EXPLORING YOUR I.T. TALENTS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37962" y="2809860"/>
            <a:ext cx="3461106" cy="913662"/>
          </a:xfrm>
          <a:prstGeom prst="rect">
            <a:avLst/>
          </a:prstGeom>
          <a:noFill/>
        </p:spPr>
        <p:txBody>
          <a:bodyPr wrap="none" lIns="81866" tIns="40933" rIns="81866" bIns="40933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>
                  <a:solidFill>
                    <a:schemeClr val="tx1"/>
                  </a:solidFill>
                </a:ln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lgerian" panose="04020705040A02060702" pitchFamily="82" charset="0"/>
              </a:rPr>
              <a:t>FINALISTS</a:t>
            </a:r>
            <a:endParaRPr lang="en-US" sz="5400" b="1" dirty="0">
              <a:ln w="11430">
                <a:solidFill>
                  <a:schemeClr val="tx1"/>
                </a:solidFill>
              </a:ln>
              <a:solidFill>
                <a:srgbClr val="FF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pic>
        <p:nvPicPr>
          <p:cNvPr id="16" name="Picture 4" descr="http://1.bp.blogspot.com/_HE40d2Omyj0/SVLj0nqeEbI/AAAAAAAAAI0/BrhIZjMonus/s320/Apple%20Roj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9187" y="5862569"/>
            <a:ext cx="1928028" cy="1928028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ANIMATED GRASS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848600"/>
            <a:ext cx="6802654" cy="1897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http://www.cathyscorner2.com/tutorials/bloom/my_rose.gif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263620"/>
            <a:ext cx="1840545" cy="2760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99856177"/>
              </p:ext>
            </p:extLst>
          </p:nvPr>
        </p:nvGraphicFramePr>
        <p:xfrm>
          <a:off x="1690686" y="4095744"/>
          <a:ext cx="5167314" cy="5139296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40195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477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91683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NAME</a:t>
                      </a:r>
                      <a:endParaRPr lang="en-GB" sz="2800" b="0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Algerian" panose="04020705040A02060702" pitchFamily="82" charset="0"/>
                      </a:endParaRPr>
                    </a:p>
                  </a:txBody>
                  <a:tcPr marL="82935" marR="82935" marT="40576" marB="40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SEC</a:t>
                      </a:r>
                      <a:endParaRPr lang="en-GB" sz="2800" b="0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Algerian" panose="04020705040A02060702" pitchFamily="82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Berlin Sans FB" pitchFamily="34" charset="0"/>
                        </a:rPr>
                        <a:t>SAJAD AHMED SHAKEEL AHMED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K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Berlin Sans FB" pitchFamily="34" charset="0"/>
                        </a:rPr>
                        <a:t>MOHAMED RAIHAN </a:t>
                      </a:r>
                      <a:r>
                        <a:rPr lang="en-GB" sz="2000" b="0" i="0" u="none" strike="noStrike" dirty="0" smtClean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Berlin Sans FB" pitchFamily="34" charset="0"/>
                        </a:rPr>
                        <a:t> K. </a:t>
                      </a:r>
                      <a:r>
                        <a:rPr lang="en-GB" sz="2000" b="0" i="0" u="none" strike="noStrike" dirty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Berlin Sans FB" pitchFamily="34" charset="0"/>
                        </a:rPr>
                        <a:t>SHAFEEK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K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Berlin Sans FB" pitchFamily="34" charset="0"/>
                        </a:rPr>
                        <a:t>FARHANA FATHIMA NOUSHAD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K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Berlin Sans FB" pitchFamily="34" charset="0"/>
                        </a:rPr>
                        <a:t>ANNA ELIZABETH JIMMY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K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Berlin Sans FB" pitchFamily="34" charset="0"/>
                        </a:rPr>
                        <a:t>MERWIN JOHN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L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Berlin Sans FB" pitchFamily="34" charset="0"/>
                        </a:rPr>
                        <a:t>SAYALI AVIKUMAR AMBATKAR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L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Berlin Sans FB" pitchFamily="34" charset="0"/>
                        </a:rPr>
                        <a:t>NADEEM AHMED KHAN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L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Berlin Sans FB" pitchFamily="34" charset="0"/>
                        </a:rPr>
                        <a:t>MALIK  ANWAR ALI KHAN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L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Berlin Sans FB" pitchFamily="34" charset="0"/>
                        </a:rPr>
                        <a:t>PREETHAM SAI PAGADALA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M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Berlin Sans FB" pitchFamily="34" charset="0"/>
                        </a:rPr>
                        <a:t>HUZEFA JUZER LAXMIDHAR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M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xmlns="" val="2630662689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Berlin Sans FB" pitchFamily="34" charset="0"/>
                        </a:rPr>
                        <a:t>ANGELA JOHNSON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M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xmlns="" val="2515187862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0" i="0" u="none" strike="noStrike" dirty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Berlin Sans FB" pitchFamily="34" charset="0"/>
                        </a:rPr>
                        <a:t>SUMAIYA FATHIMA SULTHAN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M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xmlns="" val="2898724169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 rot="20533071">
            <a:off x="-794311" y="4526775"/>
            <a:ext cx="438513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isometricRightUp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 smtClean="0">
                <a:ln w="12700">
                  <a:solidFill>
                    <a:schemeClr val="tx1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Jokerman" panose="04090605060D06020702" pitchFamily="82" charset="0"/>
              </a:rPr>
              <a:t>CLASS - 4</a:t>
            </a:r>
            <a:endParaRPr lang="en-US" sz="6000" b="1" cap="none" spc="50" dirty="0">
              <a:ln w="12700">
                <a:solidFill>
                  <a:schemeClr val="tx1"/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Jokerman" panose="04090605060D0602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141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73</Words>
  <Application>Microsoft Office PowerPoint</Application>
  <PresentationFormat>A4 Paper (210x297 mm)</PresentationFormat>
  <Paragraphs>32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teacher</dc:creator>
  <cp:lastModifiedBy>jaswant</cp:lastModifiedBy>
  <cp:revision>46</cp:revision>
  <dcterms:created xsi:type="dcterms:W3CDTF">2015-11-09T12:20:07Z</dcterms:created>
  <dcterms:modified xsi:type="dcterms:W3CDTF">2016-10-13T05:30:01Z</dcterms:modified>
</cp:coreProperties>
</file>