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7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E207-66EC-490F-BE3A-0EDC50E972AE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DB3C-C4E7-4B3B-8A48-5DA3FA6E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chainimage.com/download.php?img=images/windows-8-full-wallpaper-hd-windows-8-wallpa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4356" y="173324"/>
            <a:ext cx="5670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778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lgerian" panose="04020705040A02060702" pitchFamily="82" charset="0"/>
              </a:rPr>
              <a:t>INDIAN SCHOOL AL WADI AL KABIR</a:t>
            </a:r>
          </a:p>
          <a:p>
            <a:pPr algn="ctr"/>
            <a:r>
              <a:rPr lang="en-US" sz="2400" dirty="0">
                <a:ln w="1778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lgerian" panose="04020705040A02060702" pitchFamily="82" charset="0"/>
              </a:rPr>
              <a:t>AFTERNOON SHIFT</a:t>
            </a:r>
          </a:p>
        </p:txBody>
      </p:sp>
      <p:pic>
        <p:nvPicPr>
          <p:cNvPr id="5" name="Picture 4" descr="C:\Users\Admin\Downloads\school logo Edit.jpg"/>
          <p:cNvPicPr/>
          <p:nvPr/>
        </p:nvPicPr>
        <p:blipFill rotWithShape="1">
          <a:blip r:embed="rId3" cstate="print"/>
          <a:srcRect b="18229"/>
          <a:stretch/>
        </p:blipFill>
        <p:spPr bwMode="auto">
          <a:xfrm>
            <a:off x="10391433" y="283172"/>
            <a:ext cx="870857" cy="749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96102" y="911988"/>
            <a:ext cx="5022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CYBER CHAMP HUNT 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2005" y="1474398"/>
            <a:ext cx="449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okerman" panose="04090605060D06020702" pitchFamily="82" charset="0"/>
              </a:rPr>
              <a:t>EXPLORING YOUR I.T. TALENTS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0975"/>
              </p:ext>
            </p:extLst>
          </p:nvPr>
        </p:nvGraphicFramePr>
        <p:xfrm>
          <a:off x="3718058" y="2177367"/>
          <a:ext cx="7630191" cy="8124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CLASS</a:t>
                      </a:r>
                      <a:endParaRPr lang="en-GB" sz="2000" b="0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TOPIC</a:t>
                      </a:r>
                      <a:endParaRPr lang="en-GB" sz="2000" b="0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SOFTWARE</a:t>
                      </a:r>
                      <a:endParaRPr lang="en-GB" sz="2000" b="0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DATE</a:t>
                      </a:r>
                      <a:endParaRPr lang="en-GB" sz="2000" b="0" dirty="0">
                        <a:solidFill>
                          <a:srgbClr val="C00000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I LOVE NATURE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MS-PAINT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16.11.16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 descr="http://rocketdock.com/images/screenshots/picture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2" y="-97442"/>
            <a:ext cx="1936017" cy="19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0938382">
            <a:off x="1122032" y="733719"/>
            <a:ext cx="1149995" cy="6001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45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2016</a:t>
            </a:r>
          </a:p>
        </p:txBody>
      </p:sp>
      <p:sp>
        <p:nvSpPr>
          <p:cNvPr id="13" name="Rectangle 12"/>
          <p:cNvSpPr/>
          <p:nvPr/>
        </p:nvSpPr>
        <p:spPr>
          <a:xfrm rot="21007506">
            <a:off x="933480" y="699580"/>
            <a:ext cx="15271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COMPUTER </a:t>
            </a:r>
          </a:p>
          <a:p>
            <a:pPr algn="ctr"/>
            <a:r>
              <a:rPr lang="en-US" sz="2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FESTIVAL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4846" y="5205437"/>
            <a:ext cx="970788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u="sng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Jokerman" panose="04090605060D06020702" pitchFamily="82" charset="0"/>
            </a:endParaRPr>
          </a:p>
          <a:p>
            <a:endParaRPr lang="en-GB" sz="1500" u="sng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Jokerman" panose="04090605060D06020702" pitchFamily="82" charset="0"/>
            </a:endParaRPr>
          </a:p>
          <a:p>
            <a:r>
              <a:rPr lang="en-GB" u="sng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Jokerman" panose="04090605060D06020702" pitchFamily="82" charset="0"/>
              </a:rPr>
              <a:t>CRITERIA OF JUDGING</a:t>
            </a:r>
          </a:p>
          <a:p>
            <a:endParaRPr lang="en-GB" u="sng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Jokerman" panose="04090605060D06020702" pitchFamily="82" charset="0"/>
            </a:endParaRPr>
          </a:p>
          <a:p>
            <a:r>
              <a:rPr lang="en-GB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Jokerman" panose="04090605060D06020702" pitchFamily="82" charset="0"/>
              </a:rPr>
              <a:t>   TOOLS AND TECHNIQUES USED             CREATIVITY            PRESENTATION</a:t>
            </a:r>
          </a:p>
          <a:p>
            <a:endParaRPr lang="en-GB" sz="150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Jokerman" panose="04090605060D06020702" pitchFamily="82" charset="0"/>
            </a:endParaRPr>
          </a:p>
          <a:p>
            <a:r>
              <a:rPr lang="en-GB" sz="15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Jokerman" panose="04090605060D06020702" pitchFamily="82" charset="0"/>
              </a:rPr>
              <a:t> </a:t>
            </a:r>
          </a:p>
          <a:p>
            <a:r>
              <a:rPr lang="en-GB" sz="150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Jokerman" panose="04090605060D06020702" pitchFamily="82" charset="0"/>
              </a:rPr>
              <a:t>    </a:t>
            </a:r>
          </a:p>
        </p:txBody>
      </p:sp>
      <p:pic>
        <p:nvPicPr>
          <p:cNvPr id="19" name="Picture 12" descr="http://www.top10base.com/wp-content/uploads/2014/08/play-sport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36242" r="21209" b="9906"/>
          <a:stretch/>
        </p:blipFill>
        <p:spPr bwMode="auto">
          <a:xfrm>
            <a:off x="1022244" y="6199515"/>
            <a:ext cx="385204" cy="410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www.top10base.com/wp-content/uploads/2014/08/play-sport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36242" r="21209" b="9906"/>
          <a:stretch/>
        </p:blipFill>
        <p:spPr bwMode="auto">
          <a:xfrm>
            <a:off x="5417936" y="6163537"/>
            <a:ext cx="385204" cy="410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top10base.com/wp-content/uploads/2014/08/play-sport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36242" r="21209" b="9906"/>
          <a:stretch/>
        </p:blipFill>
        <p:spPr bwMode="auto">
          <a:xfrm>
            <a:off x="7515308" y="6160662"/>
            <a:ext cx="454573" cy="410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://www.cliparthut.com/clip-arts/158/work-project-clip-art-158719.jpg"/>
          <p:cNvPicPr>
            <a:picLocks noChangeAspect="1" noChangeArrowheads="1"/>
          </p:cNvPicPr>
          <p:nvPr/>
        </p:nvPicPr>
        <p:blipFill rotWithShape="1">
          <a:blip r:embed="rId6"/>
          <a:srcRect l="4152" t="145" b="9604"/>
          <a:stretch/>
        </p:blipFill>
        <p:spPr bwMode="auto">
          <a:xfrm>
            <a:off x="10391434" y="5097646"/>
            <a:ext cx="1544383" cy="1598998"/>
          </a:xfrm>
          <a:prstGeom prst="roundRect">
            <a:avLst>
              <a:gd name="adj" fmla="val 11111"/>
            </a:avLst>
          </a:prstGeom>
          <a:ln w="127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" name="Picture 6" descr="http://forum.unity3d.com/attachments/sprite368-png.39250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48" y="3038095"/>
            <a:ext cx="2167342" cy="216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penhomesde.com/wp-content/themes/peninsula-homes/images/go-gre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22" y="2658902"/>
            <a:ext cx="1109611" cy="15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cathyscorner2.com/tutorials/bloom/my_ros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4" y="4848221"/>
            <a:ext cx="1063897" cy="15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www.cliparthut.com/clip-arts/645/air-bubbles-clip-art-64571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93797" flipH="1">
            <a:off x="572876" y="4506985"/>
            <a:ext cx="676129" cy="2704764"/>
          </a:xfrm>
          <a:prstGeom prst="rect">
            <a:avLst/>
          </a:prstGeom>
          <a:noFill/>
        </p:spPr>
      </p:pic>
      <p:pic>
        <p:nvPicPr>
          <p:cNvPr id="27" name="Picture 2" descr="http://blog.xidasoft.com/wp-content/uploads/2013/03/IMG_062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1" y="4518449"/>
            <a:ext cx="1801482" cy="124718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orig07.deviantart.net/5ec9/f/2010/294/8/1/ms_paint_landscape_by_subhadipkoley-d316tf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3056489"/>
            <a:ext cx="1648186" cy="111586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anjalisharmamsa.files.wordpress.com/2014/06/scener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85" y="3059124"/>
            <a:ext cx="1647932" cy="11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43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Algerian</vt:lpstr>
      <vt:lpstr>Arial</vt:lpstr>
      <vt:lpstr>Britannic Bold</vt:lpstr>
      <vt:lpstr>Calibri</vt:lpstr>
      <vt:lpstr>Calibri Light</vt:lpstr>
      <vt:lpstr>Eras Bold ITC</vt:lpstr>
      <vt:lpstr>Jokerman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20</cp:revision>
  <dcterms:created xsi:type="dcterms:W3CDTF">2016-10-19T11:18:06Z</dcterms:created>
  <dcterms:modified xsi:type="dcterms:W3CDTF">2016-10-19T12:48:33Z</dcterms:modified>
</cp:coreProperties>
</file>