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2F8"/>
    <a:srgbClr val="11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344" y="16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4AF3F-8792-4004-8B0F-0D3F1B5DDF38}" type="datetimeFigureOut">
              <a:rPr lang="en-IN" smtClean="0"/>
              <a:t>10-10-2016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3C318-6040-46EA-86E5-895D1C8D176F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13994"/>
            <a:ext cx="10379494" cy="6858000"/>
            <a:chOff x="-14068" y="0"/>
            <a:chExt cx="9581072" cy="6858000"/>
          </a:xfrm>
        </p:grpSpPr>
        <p:pic>
          <p:nvPicPr>
            <p:cNvPr id="1026" name="Picture 2" descr="http://timpfest.org/wp-content/uploads/2013/09/Lititz-Storytelling-Festival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400" y="0"/>
              <a:ext cx="9145399" cy="6858000"/>
            </a:xfrm>
            <a:prstGeom prst="rect">
              <a:avLst/>
            </a:prstGeom>
            <a:noFill/>
          </p:spPr>
        </p:pic>
        <p:sp>
          <p:nvSpPr>
            <p:cNvPr id="6" name="Rectangle 5"/>
            <p:cNvSpPr/>
            <p:nvPr/>
          </p:nvSpPr>
          <p:spPr>
            <a:xfrm>
              <a:off x="-14068" y="4797152"/>
              <a:ext cx="9115864" cy="1930148"/>
            </a:xfrm>
            <a:prstGeom prst="rect">
              <a:avLst/>
            </a:prstGeom>
            <a:solidFill>
              <a:srgbClr val="11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7048" y="5354052"/>
              <a:ext cx="887302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spc="600" dirty="0" smtClean="0">
                  <a:solidFill>
                    <a:srgbClr val="FF0000"/>
                  </a:solidFill>
                  <a:effectLst>
                    <a:glow rad="63500">
                      <a:schemeClr val="accent1">
                        <a:satMod val="175000"/>
                        <a:alpha val="40000"/>
                      </a:schemeClr>
                    </a:glow>
                  </a:effectLst>
                  <a:latin typeface="Copperplate Gothic Bold" pitchFamily="34" charset="0"/>
                </a:rPr>
                <a:t> 2016 </a:t>
              </a:r>
              <a:r>
                <a:rPr lang="en-US" sz="3000" spc="600" dirty="0">
                  <a:solidFill>
                    <a:srgbClr val="FF0000"/>
                  </a:solidFill>
                  <a:effectLst>
                    <a:glow rad="63500">
                      <a:schemeClr val="accent1">
                        <a:satMod val="175000"/>
                        <a:alpha val="40000"/>
                      </a:schemeClr>
                    </a:glow>
                  </a:effectLst>
                  <a:latin typeface="Copperplate Gothic Bold" pitchFamily="34" charset="0"/>
                </a:rPr>
                <a:t>-</a:t>
              </a:r>
              <a:r>
                <a:rPr lang="en-US" sz="3000" spc="600" dirty="0" smtClean="0">
                  <a:solidFill>
                    <a:srgbClr val="FF0000"/>
                  </a:solidFill>
                  <a:effectLst>
                    <a:glow rad="63500">
                      <a:schemeClr val="accent1">
                        <a:satMod val="175000"/>
                        <a:alpha val="40000"/>
                      </a:schemeClr>
                    </a:glow>
                  </a:effectLst>
                  <a:latin typeface="Copperplate Gothic Bold" pitchFamily="34" charset="0"/>
                </a:rPr>
                <a:t>2017    AFTERNOON SHIFT</a:t>
              </a:r>
              <a:endParaRPr lang="en-IN" sz="3000" spc="600" dirty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Copperplate Gothic Bold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47519" y="5779955"/>
              <a:ext cx="6192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pc="300" dirty="0" smtClean="0">
                  <a:solidFill>
                    <a:schemeClr val="bg1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  <a:reflection blurRad="6350" stA="55000" endA="300" endPos="45500" dir="5400000" sy="-100000" algn="bl" rotWithShape="0"/>
                  </a:effectLst>
                  <a:latin typeface="Imprint MT Shadow" pitchFamily="82" charset="0"/>
                </a:rPr>
                <a:t>The Finals is on 18</a:t>
              </a:r>
              <a:r>
                <a:rPr lang="en-US" sz="2800" spc="300" baseline="30000" dirty="0" smtClean="0">
                  <a:solidFill>
                    <a:schemeClr val="bg1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  <a:reflection blurRad="6350" stA="55000" endA="300" endPos="45500" dir="5400000" sy="-100000" algn="bl" rotWithShape="0"/>
                  </a:effectLst>
                  <a:latin typeface="Imprint MT Shadow" pitchFamily="82" charset="0"/>
                </a:rPr>
                <a:t>th</a:t>
              </a:r>
              <a:r>
                <a:rPr lang="en-US" sz="2800" spc="300" dirty="0" smtClean="0">
                  <a:solidFill>
                    <a:schemeClr val="bg1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  <a:reflection blurRad="6350" stA="55000" endA="300" endPos="45500" dir="5400000" sy="-100000" algn="bl" rotWithShape="0"/>
                  </a:effectLst>
                  <a:latin typeface="Imprint MT Shadow" pitchFamily="82" charset="0"/>
                </a:rPr>
                <a:t> October 2016</a:t>
              </a:r>
              <a:endParaRPr lang="en-IN" sz="2800" spc="3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Imprint MT Shadow" pitchFamily="82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904" y="4774530"/>
              <a:ext cx="908776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spc="600" dirty="0">
                  <a:solidFill>
                    <a:srgbClr val="FF0000"/>
                  </a:solidFill>
                  <a:effectLst>
                    <a:glow rad="63500">
                      <a:schemeClr val="accent1">
                        <a:satMod val="175000"/>
                        <a:alpha val="40000"/>
                      </a:schemeClr>
                    </a:glow>
                  </a:effectLst>
                  <a:latin typeface="Copperplate Gothic Bold" pitchFamily="34" charset="0"/>
                </a:rPr>
                <a:t>Story Telling  competition</a:t>
              </a:r>
              <a:endParaRPr lang="en-IN" sz="4000" spc="600" dirty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Copperplate Gothic Bold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rot="19354067">
              <a:off x="5462548" y="2713671"/>
              <a:ext cx="4104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spc="300" dirty="0" smtClean="0">
                  <a:solidFill>
                    <a:srgbClr val="FFFF00"/>
                  </a:solidFill>
                  <a:latin typeface="Script MT Bold" pitchFamily="66" charset="0"/>
                </a:rPr>
                <a:t>Congratulations</a:t>
              </a:r>
            </a:p>
            <a:p>
              <a:r>
                <a:rPr lang="en-US" sz="3600" spc="300" dirty="0" smtClean="0">
                  <a:solidFill>
                    <a:srgbClr val="FFFF00"/>
                  </a:solidFill>
                  <a:latin typeface="Script MT Bold" pitchFamily="66" charset="0"/>
                </a:rPr>
                <a:t>      Class 3’s</a:t>
              </a:r>
              <a:r>
                <a:rPr lang="en-US" sz="3600" spc="300" dirty="0" smtClean="0">
                  <a:solidFill>
                    <a:srgbClr val="FFFF00"/>
                  </a:solidFill>
                  <a:latin typeface="Script MT Bold" pitchFamily="66" charset="0"/>
                </a:rPr>
                <a:t> </a:t>
              </a:r>
              <a:endParaRPr lang="en-IN" sz="3600" spc="300" dirty="0">
                <a:solidFill>
                  <a:srgbClr val="FFFF00"/>
                </a:solidFill>
                <a:latin typeface="Script MT Bold" pitchFamily="66" charset="0"/>
              </a:endParaRPr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204711"/>
              </p:ext>
            </p:extLst>
          </p:nvPr>
        </p:nvGraphicFramePr>
        <p:xfrm>
          <a:off x="261208" y="1828264"/>
          <a:ext cx="522658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13290"/>
                <a:gridCol w="2613290"/>
              </a:tblGrid>
              <a:tr h="360000">
                <a:tc>
                  <a:txBody>
                    <a:bodyPr/>
                    <a:lstStyle/>
                    <a:p>
                      <a:r>
                        <a:rPr lang="en-IN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Gowri Nandana</a:t>
                      </a:r>
                      <a:endParaRPr lang="en-IN" sz="1800" b="1" dirty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Ismail</a:t>
                      </a:r>
                      <a:r>
                        <a:rPr lang="en-US" sz="1800" b="1" baseline="0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 Aga</a:t>
                      </a:r>
                      <a:endParaRPr lang="en-IN" sz="1800" b="1" dirty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Nora</a:t>
                      </a:r>
                      <a:r>
                        <a:rPr lang="en-US" sz="1800" b="1" baseline="0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 Shojan</a:t>
                      </a:r>
                      <a:endParaRPr lang="en-IN" sz="1800" b="1" dirty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Harshada</a:t>
                      </a:r>
                      <a:r>
                        <a:rPr lang="en-US" sz="1800" b="1" baseline="0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 Manoj</a:t>
                      </a:r>
                      <a:endParaRPr lang="en-IN" sz="1800" b="1" dirty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Neha</a:t>
                      </a:r>
                      <a:r>
                        <a:rPr lang="en-US" sz="1800" b="1" baseline="0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 Davies</a:t>
                      </a:r>
                      <a:endParaRPr lang="en-IN" sz="1800" b="1" dirty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Chitra</a:t>
                      </a:r>
                      <a:r>
                        <a:rPr lang="en-US" sz="1800" b="1" baseline="0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 Mohan</a:t>
                      </a:r>
                      <a:endParaRPr lang="en-IN" sz="1800" b="1" dirty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Bhadra</a:t>
                      </a:r>
                      <a:r>
                        <a:rPr lang="en-US" sz="1800" b="1" baseline="0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 Vineeth Mohan</a:t>
                      </a:r>
                      <a:endParaRPr lang="en-US" sz="1800" b="1" dirty="0" smtClean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Amirtaatman Swarupam</a:t>
                      </a:r>
                      <a:endParaRPr lang="en-IN" sz="1800" b="1" dirty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Goutham</a:t>
                      </a:r>
                      <a:r>
                        <a:rPr lang="en-US" sz="1800" b="1" baseline="0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 Krishna.P</a:t>
                      </a:r>
                      <a:endParaRPr lang="en-IN" sz="1800" b="1" dirty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Evelyn</a:t>
                      </a:r>
                      <a:r>
                        <a:rPr lang="en-US" sz="1800" b="1" baseline="0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 Travas</a:t>
                      </a:r>
                      <a:endParaRPr lang="en-IN" sz="1800" b="1" dirty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Niranjan</a:t>
                      </a:r>
                      <a:r>
                        <a:rPr lang="en-US" sz="1800" b="1" baseline="0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 Kumar Mohan</a:t>
                      </a:r>
                      <a:endParaRPr lang="en-IN" sz="1800" b="1" dirty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Zaralin</a:t>
                      </a:r>
                      <a:r>
                        <a:rPr lang="en-US" sz="1800" b="1" baseline="0" dirty="0" smtClean="0">
                          <a:solidFill>
                            <a:srgbClr val="FFFF00"/>
                          </a:solidFill>
                          <a:latin typeface="Century Gothic" pitchFamily="34" charset="0"/>
                        </a:rPr>
                        <a:t> Pius Justa Vinolin</a:t>
                      </a:r>
                      <a:endParaRPr lang="en-IN" sz="1800" b="1" dirty="0">
                        <a:solidFill>
                          <a:srgbClr val="FFFF00"/>
                        </a:solidFill>
                        <a:latin typeface="Century Gothic" pitchFamily="34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0" y="188640"/>
            <a:ext cx="6393160" cy="12662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3478" y="305361"/>
            <a:ext cx="547968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lgerian" panose="04020705040A02060702" pitchFamily="82" charset="0"/>
              </a:rPr>
              <a:t>FINALISTS</a:t>
            </a:r>
            <a:endParaRPr lang="en-US" sz="8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lgerian" panose="04020705040A02060702" pitchFamily="8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77446" y="120992"/>
            <a:ext cx="14399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lgerian" panose="04020705040A02060702" pitchFamily="82" charset="0"/>
              </a:rPr>
              <a:t>THE</a:t>
            </a:r>
            <a:endParaRPr lang="en-US" sz="4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lgerian" panose="04020705040A02060702" pitchFamily="8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8605" y="46533"/>
            <a:ext cx="1455043" cy="1550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50</Words>
  <Application>Microsoft Office PowerPoint</Application>
  <PresentationFormat>A4 Paper (210x297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Algerian</vt:lpstr>
      <vt:lpstr>Arial</vt:lpstr>
      <vt:lpstr>Calibri</vt:lpstr>
      <vt:lpstr>Century Gothic</vt:lpstr>
      <vt:lpstr>Copperplate Gothic Bold</vt:lpstr>
      <vt:lpstr>Imprint MT Shadow</vt:lpstr>
      <vt:lpstr>Script MT Bold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Priyadharshini</dc:creator>
  <cp:lastModifiedBy>Admin</cp:lastModifiedBy>
  <cp:revision>20</cp:revision>
  <dcterms:created xsi:type="dcterms:W3CDTF">2016-10-09T18:24:49Z</dcterms:created>
  <dcterms:modified xsi:type="dcterms:W3CDTF">2016-10-10T14:16:42Z</dcterms:modified>
</cp:coreProperties>
</file>